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2559685" y="957580"/>
            <a:ext cx="6597650" cy="4138295"/>
            <a:chOff x="4031" y="1508"/>
            <a:chExt cx="10390" cy="6517"/>
          </a:xfrm>
        </p:grpSpPr>
        <p:grpSp>
          <p:nvGrpSpPr>
            <p:cNvPr id="9" name="组合 8"/>
            <p:cNvGrpSpPr/>
            <p:nvPr/>
          </p:nvGrpSpPr>
          <p:grpSpPr>
            <a:xfrm>
              <a:off x="4031" y="1508"/>
              <a:ext cx="8944" cy="6516"/>
              <a:chOff x="4031" y="1508"/>
              <a:chExt cx="8944" cy="6516"/>
            </a:xfrm>
          </p:grpSpPr>
          <p:pic>
            <p:nvPicPr>
              <p:cNvPr id="7" name="图片 6" descr="DFMNetdecoder"/>
              <p:cNvPicPr>
                <a:picLocks noChangeAspect="1"/>
              </p:cNvPicPr>
              <p:nvPr/>
            </p:nvPicPr>
            <p:blipFill>
              <a:blip r:embed="rId1"/>
              <a:srcRect l="12465" t="12141" r="25417" b="12431"/>
              <a:stretch>
                <a:fillRect/>
              </a:stretch>
            </p:blipFill>
            <p:spPr>
              <a:xfrm>
                <a:off x="4031" y="1508"/>
                <a:ext cx="8945" cy="6517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9183" y="5400"/>
                <a:ext cx="1027" cy="1758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 descr="DCUNetdecoder"/>
            <p:cNvPicPr>
              <a:picLocks noChangeAspect="1"/>
            </p:cNvPicPr>
            <p:nvPr/>
          </p:nvPicPr>
          <p:blipFill>
            <a:blip r:embed="rId2"/>
            <a:srcRect l="78229" t="11829" r="13056" b="12222"/>
            <a:stretch>
              <a:fillRect/>
            </a:stretch>
          </p:blipFill>
          <p:spPr>
            <a:xfrm>
              <a:off x="13167" y="1509"/>
              <a:ext cx="1255" cy="6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212215" y="4498975"/>
            <a:ext cx="652145" cy="1116330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910840" y="871220"/>
            <a:ext cx="6583680" cy="4145280"/>
            <a:chOff x="4584" y="1372"/>
            <a:chExt cx="10368" cy="6528"/>
          </a:xfrm>
        </p:grpSpPr>
        <p:grpSp>
          <p:nvGrpSpPr>
            <p:cNvPr id="7" name="组合 6"/>
            <p:cNvGrpSpPr/>
            <p:nvPr/>
          </p:nvGrpSpPr>
          <p:grpSpPr>
            <a:xfrm>
              <a:off x="4584" y="1372"/>
              <a:ext cx="8922" cy="6528"/>
              <a:chOff x="4584" y="1372"/>
              <a:chExt cx="8922" cy="6528"/>
            </a:xfrm>
          </p:grpSpPr>
          <p:pic>
            <p:nvPicPr>
              <p:cNvPr id="5" name="图片 4" descr="Nodecoder"/>
              <p:cNvPicPr>
                <a:picLocks noChangeAspect="1"/>
              </p:cNvPicPr>
              <p:nvPr/>
            </p:nvPicPr>
            <p:blipFill>
              <a:blip r:embed="rId1"/>
              <a:srcRect l="12556" t="11956" r="25486" b="12488"/>
              <a:stretch>
                <a:fillRect/>
              </a:stretch>
            </p:blipFill>
            <p:spPr>
              <a:xfrm>
                <a:off x="4584" y="1372"/>
                <a:ext cx="8922" cy="6528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9691" y="5327"/>
                <a:ext cx="1027" cy="1758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9" name="图片 8" descr="DCUNetdecoder"/>
            <p:cNvPicPr>
              <a:picLocks noChangeAspect="1"/>
            </p:cNvPicPr>
            <p:nvPr/>
          </p:nvPicPr>
          <p:blipFill>
            <a:blip r:embed="rId2"/>
            <a:srcRect l="78229" t="11829" r="13056" b="12222"/>
            <a:stretch>
              <a:fillRect/>
            </a:stretch>
          </p:blipFill>
          <p:spPr>
            <a:xfrm>
              <a:off x="13698" y="1372"/>
              <a:ext cx="1255" cy="6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78440" y="4965700"/>
            <a:ext cx="652145" cy="1116330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51075" y="1179830"/>
            <a:ext cx="6598285" cy="4151630"/>
            <a:chOff x="3545" y="1858"/>
            <a:chExt cx="10391" cy="6538"/>
          </a:xfrm>
        </p:grpSpPr>
        <p:grpSp>
          <p:nvGrpSpPr>
            <p:cNvPr id="6" name="组合 5"/>
            <p:cNvGrpSpPr/>
            <p:nvPr/>
          </p:nvGrpSpPr>
          <p:grpSpPr>
            <a:xfrm>
              <a:off x="3545" y="1858"/>
              <a:ext cx="8934" cy="6538"/>
              <a:chOff x="3545" y="1858"/>
              <a:chExt cx="8934" cy="6538"/>
            </a:xfrm>
          </p:grpSpPr>
          <p:pic>
            <p:nvPicPr>
              <p:cNvPr id="4" name="图片 3" descr="DCUNetdecoder"/>
              <p:cNvPicPr>
                <a:picLocks noChangeAspect="1"/>
              </p:cNvPicPr>
              <p:nvPr/>
            </p:nvPicPr>
            <p:blipFill>
              <a:blip r:embed="rId1"/>
              <a:srcRect l="12465" t="11956" r="25493" b="12361"/>
              <a:stretch>
                <a:fillRect/>
              </a:stretch>
            </p:blipFill>
            <p:spPr>
              <a:xfrm>
                <a:off x="3545" y="1858"/>
                <a:ext cx="8934" cy="6539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8698" y="5705"/>
                <a:ext cx="1027" cy="1758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6" descr="DCUNetdecoder"/>
            <p:cNvPicPr>
              <a:picLocks noChangeAspect="1"/>
            </p:cNvPicPr>
            <p:nvPr/>
          </p:nvPicPr>
          <p:blipFill>
            <a:blip r:embed="rId1"/>
            <a:srcRect l="78229" t="11829" r="13056" b="12222"/>
            <a:stretch>
              <a:fillRect/>
            </a:stretch>
          </p:blipFill>
          <p:spPr>
            <a:xfrm>
              <a:off x="12682" y="1858"/>
              <a:ext cx="1255" cy="6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JlYjdlMTZmYjU1MjI0MGVhYTAyMzdjNjM0NjQyNG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杨承昊</dc:creator>
  <cp:lastModifiedBy>盖ye</cp:lastModifiedBy>
  <cp:revision>3</cp:revision>
  <dcterms:created xsi:type="dcterms:W3CDTF">2023-08-09T12:44:00Z</dcterms:created>
  <dcterms:modified xsi:type="dcterms:W3CDTF">2024-04-19T06:30:00Z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2052-12.1.0.16729</vt:lpwstr>
  </property>
</Properties>
</file>